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8A29E-B42B-4310-AED6-2874D633ED3C}" type="datetimeFigureOut">
              <a:rPr lang="pl-PL" smtClean="0"/>
              <a:pPr/>
              <a:t>2017-03-16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DF1B7-3C4C-47EA-8176-CF04AAF60EA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dzień pracy 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3805" y="444478"/>
            <a:ext cx="8414660" cy="600885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pl-PL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Zakład Pedagogiki Społecznej </a:t>
            </a:r>
            <a:r>
              <a:rPr lang="pl-PL" sz="2800" dirty="0" smtClean="0"/>
              <a:t>zaprasza </a:t>
            </a:r>
            <a:br>
              <a:rPr lang="pl-PL" sz="2800" dirty="0" smtClean="0"/>
            </a:br>
            <a:r>
              <a:rPr lang="pl-PL" sz="2800" dirty="0" smtClean="0"/>
              <a:t>do uczestnictwa w spotkaniach przygotowanych z okazji </a:t>
            </a:r>
            <a:br>
              <a:rPr lang="pl-PL" sz="2800" dirty="0" smtClean="0"/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pl-PL" dirty="0"/>
          </a:p>
          <a:p>
            <a:pPr algn="ctr">
              <a:buNone/>
            </a:pPr>
            <a:r>
              <a:rPr lang="pl-PL" b="1" dirty="0" smtClean="0"/>
              <a:t>Tygodnia </a:t>
            </a:r>
            <a:r>
              <a:rPr lang="pl-PL" b="1" dirty="0"/>
              <a:t>Pracy Socjalnej w Bydgoszczy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20 </a:t>
            </a:r>
            <a:r>
              <a:rPr lang="pl-PL" b="1" dirty="0"/>
              <a:t>– 23 marca 2017 roku </a:t>
            </a:r>
            <a:endParaRPr lang="pl-PL" dirty="0"/>
          </a:p>
          <a:p>
            <a:pPr>
              <a:buNone/>
            </a:pPr>
            <a:r>
              <a:rPr lang="pl-PL" b="1" i="1" dirty="0"/>
              <a:t> </a:t>
            </a:r>
            <a:endParaRPr lang="pl-PL" dirty="0"/>
          </a:p>
          <a:p>
            <a:pPr algn="ctr">
              <a:buNone/>
            </a:pPr>
            <a:r>
              <a:rPr lang="pl-PL" b="1" i="1" dirty="0" smtClean="0"/>
              <a:t>Temat: Człowiek </a:t>
            </a:r>
            <a:r>
              <a:rPr lang="pl-PL" b="1" i="1" dirty="0"/>
              <a:t>i jego środowisko </a:t>
            </a:r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pPr algn="r">
              <a:buNone/>
            </a:pPr>
            <a:r>
              <a:rPr lang="pl-PL" sz="2600" b="1" dirty="0" smtClean="0"/>
              <a:t>Impreza zorganizowana w ramach </a:t>
            </a:r>
            <a:br>
              <a:rPr lang="pl-PL" sz="2600" b="1" dirty="0" smtClean="0"/>
            </a:br>
            <a:r>
              <a:rPr lang="pl-PL" sz="2600" b="1" dirty="0" smtClean="0"/>
              <a:t>Ogólnopolskiego </a:t>
            </a:r>
            <a:r>
              <a:rPr lang="pl-PL" sz="2600" b="1" dirty="0"/>
              <a:t>Tygodnia Pracy Socjalnej PSSPS</a:t>
            </a:r>
            <a:endParaRPr lang="pl-PL" sz="2600" dirty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76064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pl-PL" sz="5000" b="1" dirty="0"/>
              <a:t>Program </a:t>
            </a:r>
            <a:endParaRPr lang="pl-PL" sz="5000" dirty="0"/>
          </a:p>
          <a:p>
            <a:pPr>
              <a:buNone/>
            </a:pPr>
            <a:r>
              <a:rPr lang="pl-PL" dirty="0"/>
              <a:t> </a:t>
            </a:r>
            <a:endParaRPr lang="pl-PL" sz="45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pl-PL" sz="4500" b="1" dirty="0">
                <a:solidFill>
                  <a:schemeClr val="accent1">
                    <a:lumMod val="75000"/>
                  </a:schemeClr>
                </a:solidFill>
              </a:rPr>
              <a:t>20 marca – SENIORZY </a:t>
            </a:r>
            <a:endParaRPr lang="pl-PL" sz="45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pl-PL" sz="3800" b="1" dirty="0"/>
              <a:t> </a:t>
            </a:r>
            <a:endParaRPr lang="pl-PL" sz="3800" dirty="0"/>
          </a:p>
          <a:p>
            <a:pPr>
              <a:buNone/>
            </a:pPr>
            <a:r>
              <a:rPr lang="pl-PL" sz="4300" b="1" dirty="0"/>
              <a:t>Aula </a:t>
            </a:r>
            <a:r>
              <a:rPr lang="pl-PL" sz="4300" b="1" dirty="0" err="1" smtClean="0"/>
              <a:t>Mykotoksyn</a:t>
            </a:r>
            <a:r>
              <a:rPr lang="pl-PL" sz="4300" b="1" dirty="0"/>
              <a:t>, ul. Chodkiewicza 30 (wejście od strony ul. Powstańców </a:t>
            </a:r>
            <a:r>
              <a:rPr lang="pl-PL" sz="4300" b="1" dirty="0" smtClean="0"/>
              <a:t>Wielkopolskich)</a:t>
            </a:r>
          </a:p>
          <a:p>
            <a:pPr>
              <a:buNone/>
            </a:pPr>
            <a:endParaRPr lang="pl-PL" sz="4300" dirty="0"/>
          </a:p>
          <a:p>
            <a:pPr>
              <a:buNone/>
            </a:pPr>
            <a:r>
              <a:rPr lang="pl-PL" sz="4300" b="1" dirty="0"/>
              <a:t>9.00 – 10.00 </a:t>
            </a:r>
            <a:endParaRPr lang="pl-PL" sz="4300" dirty="0"/>
          </a:p>
          <a:p>
            <a:pPr>
              <a:buNone/>
            </a:pPr>
            <a:r>
              <a:rPr lang="pl-PL" sz="4500" dirty="0"/>
              <a:t>prezentacja filmu dokumentalnego </a:t>
            </a:r>
            <a:r>
              <a:rPr lang="pl-PL" sz="4500" dirty="0" smtClean="0"/>
              <a:t>pt. </a:t>
            </a:r>
            <a:r>
              <a:rPr lang="pl-PL" sz="4500" b="1" i="1" dirty="0" smtClean="0">
                <a:solidFill>
                  <a:schemeClr val="accent1">
                    <a:lumMod val="75000"/>
                  </a:schemeClr>
                </a:solidFill>
              </a:rPr>
              <a:t>Któregoś </a:t>
            </a:r>
            <a:r>
              <a:rPr lang="pl-PL" sz="4500" b="1" i="1" dirty="0">
                <a:solidFill>
                  <a:schemeClr val="accent1">
                    <a:lumMod val="75000"/>
                  </a:schemeClr>
                </a:solidFill>
              </a:rPr>
              <a:t>dnia do nas </a:t>
            </a:r>
            <a:r>
              <a:rPr lang="pl-PL" sz="4500" b="1" i="1" dirty="0" smtClean="0">
                <a:solidFill>
                  <a:schemeClr val="accent1">
                    <a:lumMod val="75000"/>
                  </a:schemeClr>
                </a:solidFill>
              </a:rPr>
              <a:t>wrócisz </a:t>
            </a:r>
            <a:r>
              <a:rPr lang="pl-PL" sz="4500" dirty="0"/>
              <a:t>zrealizowanego w ramach Projektu Homo </a:t>
            </a:r>
            <a:r>
              <a:rPr lang="pl-PL" sz="4500" dirty="0" err="1"/>
              <a:t>Manekino</a:t>
            </a:r>
            <a:r>
              <a:rPr lang="pl-PL" sz="4500" dirty="0"/>
              <a:t> Sapiens – warsztaty fotografii </a:t>
            </a:r>
            <a:r>
              <a:rPr lang="pl-PL" sz="4500" dirty="0" err="1"/>
              <a:t>poklatkowej</a:t>
            </a:r>
            <a:r>
              <a:rPr lang="pl-PL" sz="4500" dirty="0"/>
              <a:t> </a:t>
            </a:r>
            <a:r>
              <a:rPr lang="pl-PL" sz="4500" dirty="0" smtClean="0"/>
              <a:t/>
            </a:r>
            <a:br>
              <a:rPr lang="pl-PL" sz="4500" dirty="0" smtClean="0"/>
            </a:br>
            <a:r>
              <a:rPr lang="pl-PL" sz="4500" dirty="0" smtClean="0"/>
              <a:t>dla </a:t>
            </a:r>
            <a:r>
              <a:rPr lang="pl-PL" sz="4500" dirty="0"/>
              <a:t>seniorów, spotkanie </a:t>
            </a:r>
            <a:r>
              <a:rPr lang="pl-PL" sz="4500" dirty="0" smtClean="0"/>
              <a:t>z </a:t>
            </a:r>
            <a:r>
              <a:rPr lang="pl-PL" sz="4500" dirty="0"/>
              <a:t>autorką Panią Moniką </a:t>
            </a:r>
            <a:r>
              <a:rPr lang="pl-PL" sz="4500" dirty="0" err="1"/>
              <a:t>Klawitter</a:t>
            </a:r>
            <a:r>
              <a:rPr lang="pl-PL" sz="4500" dirty="0"/>
              <a:t> i przedstawicielami Domu Dziennego Pobytu SENIOR</a:t>
            </a:r>
          </a:p>
          <a:p>
            <a:pPr>
              <a:buNone/>
            </a:pPr>
            <a:r>
              <a:rPr lang="pl-PL" sz="4300" dirty="0"/>
              <a:t> </a:t>
            </a:r>
          </a:p>
          <a:p>
            <a:pPr>
              <a:buNone/>
            </a:pPr>
            <a:r>
              <a:rPr lang="pl-PL" sz="4300" b="1" dirty="0"/>
              <a:t>10.00 – 12.00 </a:t>
            </a:r>
            <a:endParaRPr lang="pl-PL" sz="4300" dirty="0"/>
          </a:p>
          <a:p>
            <a:pPr>
              <a:buNone/>
            </a:pPr>
            <a:r>
              <a:rPr lang="pl-PL" sz="4500" dirty="0"/>
              <a:t>warsztaty symulacyjne dla studentów pt. </a:t>
            </a:r>
            <a:r>
              <a:rPr lang="pl-PL" sz="4500" b="1" i="1" dirty="0" smtClean="0">
                <a:solidFill>
                  <a:schemeClr val="accent1">
                    <a:lumMod val="75000"/>
                  </a:schemeClr>
                </a:solidFill>
              </a:rPr>
              <a:t>Kiedyś </a:t>
            </a:r>
            <a:r>
              <a:rPr lang="pl-PL" sz="4500" b="1" i="1" dirty="0">
                <a:solidFill>
                  <a:schemeClr val="accent1">
                    <a:lumMod val="75000"/>
                  </a:schemeClr>
                </a:solidFill>
              </a:rPr>
              <a:t>będę </a:t>
            </a:r>
            <a:r>
              <a:rPr lang="pl-PL" sz="4500" b="1" i="1" dirty="0" smtClean="0">
                <a:solidFill>
                  <a:schemeClr val="accent1">
                    <a:lumMod val="75000"/>
                  </a:schemeClr>
                </a:solidFill>
              </a:rPr>
              <a:t>seniorem</a:t>
            </a:r>
            <a:r>
              <a:rPr lang="pl-PL" sz="4500" dirty="0" smtClean="0"/>
              <a:t>, </a:t>
            </a:r>
            <a:r>
              <a:rPr lang="pl-PL" sz="4500" dirty="0"/>
              <a:t>przygotowane </a:t>
            </a:r>
            <a:r>
              <a:rPr lang="pl-PL" sz="4500" dirty="0" smtClean="0"/>
              <a:t/>
            </a:r>
            <a:br>
              <a:rPr lang="pl-PL" sz="4500" dirty="0" smtClean="0"/>
            </a:br>
            <a:r>
              <a:rPr lang="pl-PL" sz="4500" dirty="0" smtClean="0"/>
              <a:t>we </a:t>
            </a:r>
            <a:r>
              <a:rPr lang="pl-PL" sz="4500" dirty="0"/>
              <a:t>współpracy </a:t>
            </a:r>
            <a:r>
              <a:rPr lang="pl-PL" sz="4500" dirty="0" smtClean="0"/>
              <a:t>z </a:t>
            </a:r>
            <a:r>
              <a:rPr lang="pl-PL" sz="4500" dirty="0"/>
              <a:t>TEB Edukacja (z wykorzystaniem Symulatora dysfunkcji, które towarzyszą osobom starszym)</a:t>
            </a:r>
          </a:p>
          <a:p>
            <a:pPr>
              <a:buNone/>
            </a:pPr>
            <a:r>
              <a:rPr lang="pl-PL" sz="4500" b="1" dirty="0"/>
              <a:t> </a:t>
            </a:r>
            <a:endParaRPr lang="pl-PL" sz="4500" dirty="0"/>
          </a:p>
          <a:p>
            <a:pPr>
              <a:buNone/>
            </a:pPr>
            <a:r>
              <a:rPr lang="pl-PL" sz="4300" b="1" dirty="0"/>
              <a:t>12.00 – 13.00</a:t>
            </a:r>
            <a:endParaRPr lang="pl-PL" sz="4300" dirty="0"/>
          </a:p>
          <a:p>
            <a:pPr>
              <a:buNone/>
            </a:pPr>
            <a:r>
              <a:rPr lang="pl-PL" sz="4500" dirty="0"/>
              <a:t>prezentacja projektu pt. „Zapomniane Historie” przygotowanego w ramach programu Struktury Kultury w Bydgoszczy w 2016 roku, realizowanego w Domu Dziennego Pobytu Senior w Bydgoszczy we współpracy ze „Stowarzyszeniem z Potrzeby </a:t>
            </a:r>
            <a:r>
              <a:rPr lang="pl-PL" sz="4500" dirty="0" smtClean="0"/>
              <a:t>Serca” </a:t>
            </a:r>
            <a:r>
              <a:rPr lang="pl-PL" sz="4500" dirty="0"/>
              <a:t>oraz uczniami Szkoły Podstawowej nr 37 </a:t>
            </a:r>
            <a:r>
              <a:rPr lang="pl-PL" sz="4500" dirty="0" smtClean="0"/>
              <a:t>w </a:t>
            </a:r>
            <a:r>
              <a:rPr lang="pl-PL" sz="4500" dirty="0"/>
              <a:t>Bydgoszczy (prezentacja Pani Agata </a:t>
            </a:r>
            <a:r>
              <a:rPr lang="pl-PL" sz="4500" dirty="0" err="1" smtClean="0"/>
              <a:t>Wędrowska</a:t>
            </a:r>
            <a:r>
              <a:rPr lang="pl-PL" sz="4500" dirty="0" smtClean="0"/>
              <a:t>)</a:t>
            </a:r>
            <a:endParaRPr lang="pl-PL" sz="4500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Zakład Pedagogiki Społecznej </a:t>
            </a:r>
            <a:r>
              <a:rPr lang="pl-PL" sz="2800" dirty="0" smtClean="0"/>
              <a:t>zaprasza  </a:t>
            </a:r>
            <a:br>
              <a:rPr lang="pl-PL" sz="2800" dirty="0" smtClean="0"/>
            </a:br>
            <a:endParaRPr lang="pl-PL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Zakład Pedagogiki Społecznej </a:t>
            </a:r>
            <a:br>
              <a:rPr lang="pl-PL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l-PL" sz="2800" dirty="0" smtClean="0"/>
              <a:t>zaprasza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23 marca – CUDZOZIEMCY </a:t>
            </a:r>
            <a:endParaRPr lang="pl-PL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pl-PL" b="1" dirty="0" smtClean="0"/>
          </a:p>
          <a:p>
            <a:pPr>
              <a:buNone/>
            </a:pPr>
            <a:r>
              <a:rPr lang="pl-PL" b="1" dirty="0" smtClean="0"/>
              <a:t>Aula </a:t>
            </a:r>
            <a:r>
              <a:rPr lang="pl-PL" b="1" dirty="0"/>
              <a:t>Instytutu Nauk Politycznych UKW, ul. Poniatowskiego </a:t>
            </a:r>
            <a:r>
              <a:rPr lang="pl-PL" b="1" dirty="0" smtClean="0"/>
              <a:t>12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b="1" dirty="0"/>
              <a:t>10.00 – 11.00 </a:t>
            </a:r>
          </a:p>
          <a:p>
            <a:pPr>
              <a:buNone/>
            </a:pPr>
            <a:r>
              <a:rPr lang="pl-PL" dirty="0"/>
              <a:t>System pomocy socjalnej dla cudzoziemców ubiegających się o udzielenie ochrony międzynarodowej – spotkanie z przedstawicielami Urzędu do spraw Cudzoziemców: Panią Ewą Andruszkiewicz oraz Panem Jerzym </a:t>
            </a:r>
            <a:r>
              <a:rPr lang="pl-PL" dirty="0" err="1"/>
              <a:t>Pomagielem</a:t>
            </a:r>
            <a:r>
              <a:rPr lang="pl-PL" dirty="0"/>
              <a:t> (ośrodek dla cudzoziemców w Grupie</a:t>
            </a:r>
            <a:r>
              <a:rPr lang="pl-PL" dirty="0" smtClean="0"/>
              <a:t>)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dirty="0"/>
              <a:t> </a:t>
            </a:r>
            <a:r>
              <a:rPr lang="pl-PL" b="1" dirty="0" smtClean="0"/>
              <a:t>11.30 – 13.00</a:t>
            </a:r>
          </a:p>
          <a:p>
            <a:pPr>
              <a:buNone/>
            </a:pPr>
            <a:r>
              <a:rPr lang="pl-PL" dirty="0" smtClean="0"/>
              <a:t>Trójmiejski </a:t>
            </a:r>
            <a:r>
              <a:rPr lang="pl-PL" dirty="0"/>
              <a:t>Model Integracji Imigrantów – Pani dr Dorota Jaworska (Instytut Pedagogiki Uniwersytet Gdański) i mentorka międzykulturowa Pani </a:t>
            </a:r>
            <a:r>
              <a:rPr lang="pl-PL" dirty="0" err="1"/>
              <a:t>Khedi</a:t>
            </a:r>
            <a:r>
              <a:rPr lang="pl-PL" dirty="0"/>
              <a:t> </a:t>
            </a:r>
            <a:r>
              <a:rPr lang="pl-PL" dirty="0" err="1"/>
              <a:t>Alieva</a:t>
            </a:r>
            <a:r>
              <a:rPr lang="pl-PL" dirty="0"/>
              <a:t> (Rada Imigrantek i Imigrantów w Gdańsku)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4400" b="1" dirty="0" smtClean="0">
                <a:solidFill>
                  <a:schemeClr val="accent1">
                    <a:lumMod val="75000"/>
                  </a:schemeClr>
                </a:solidFill>
              </a:rPr>
              <a:t>ZAPRASZAMY</a:t>
            </a:r>
            <a:endParaRPr lang="pl-PL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Symbol zastępczy zawartości 3" descr="hands-598145_1280-pomoc-społeczna-553x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0483" y="1708492"/>
            <a:ext cx="6673885" cy="48274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69</Words>
  <Application>Microsoft Office PowerPoint</Application>
  <PresentationFormat>Pokaz na ekranie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8" baseType="lpstr">
      <vt:lpstr>Arial</vt:lpstr>
      <vt:lpstr>Calibri</vt:lpstr>
      <vt:lpstr>Motyw pakietu Office</vt:lpstr>
      <vt:lpstr>Prezentacja programu PowerPoint</vt:lpstr>
      <vt:lpstr>Zakład Pedagogiki Społecznej zaprasza  do uczestnictwa w spotkaniach przygotowanych z okazji  </vt:lpstr>
      <vt:lpstr>Zakład Pedagogiki Społecznej zaprasza   </vt:lpstr>
      <vt:lpstr>Zakład Pedagogiki Społecznej  zaprasza</vt:lpstr>
      <vt:lpstr>Prezentacja programu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praca</dc:creator>
  <cp:lastModifiedBy>Aga</cp:lastModifiedBy>
  <cp:revision>4</cp:revision>
  <dcterms:created xsi:type="dcterms:W3CDTF">2017-03-14T12:53:18Z</dcterms:created>
  <dcterms:modified xsi:type="dcterms:W3CDTF">2017-03-16T06:40:48Z</dcterms:modified>
</cp:coreProperties>
</file>