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61" r:id="rId5"/>
    <p:sldId id="264" r:id="rId6"/>
    <p:sldId id="266" r:id="rId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08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3B9EC-D1D9-44C3-AF5C-974F20010E9E}" type="datetimeFigureOut">
              <a:rPr lang="pl-PL" smtClean="0"/>
              <a:pPr/>
              <a:t>2017-09-27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98F65-BFBF-41CC-9778-BD1C0E6C8A68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431902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3B9EC-D1D9-44C3-AF5C-974F20010E9E}" type="datetimeFigureOut">
              <a:rPr lang="pl-PL" smtClean="0"/>
              <a:pPr/>
              <a:t>2017-09-27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98F65-BFBF-41CC-9778-BD1C0E6C8A6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4168791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3B9EC-D1D9-44C3-AF5C-974F20010E9E}" type="datetimeFigureOut">
              <a:rPr lang="pl-PL" smtClean="0"/>
              <a:pPr/>
              <a:t>2017-09-27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98F65-BFBF-41CC-9778-BD1C0E6C8A68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897018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3B9EC-D1D9-44C3-AF5C-974F20010E9E}" type="datetimeFigureOut">
              <a:rPr lang="pl-PL" smtClean="0"/>
              <a:pPr/>
              <a:t>2017-09-27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98F65-BFBF-41CC-9778-BD1C0E6C8A6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078231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3B9EC-D1D9-44C3-AF5C-974F20010E9E}" type="datetimeFigureOut">
              <a:rPr lang="pl-PL" smtClean="0"/>
              <a:pPr/>
              <a:t>2017-09-27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98F65-BFBF-41CC-9778-BD1C0E6C8A6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692520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3B9EC-D1D9-44C3-AF5C-974F20010E9E}" type="datetimeFigureOut">
              <a:rPr lang="pl-PL" smtClean="0"/>
              <a:pPr/>
              <a:t>2017-09-27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98F65-BFBF-41CC-9778-BD1C0E6C8A6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320997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3B9EC-D1D9-44C3-AF5C-974F20010E9E}" type="datetimeFigureOut">
              <a:rPr lang="pl-PL" smtClean="0"/>
              <a:pPr/>
              <a:t>2017-09-27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98F65-BFBF-41CC-9778-BD1C0E6C8A6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609318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783B9EC-D1D9-44C3-AF5C-974F20010E9E}" type="datetimeFigureOut">
              <a:rPr lang="pl-PL" smtClean="0"/>
              <a:pPr/>
              <a:t>2017-09-27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3798F65-BFBF-41CC-9778-BD1C0E6C8A6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451862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3B9EC-D1D9-44C3-AF5C-974F20010E9E}" type="datetimeFigureOut">
              <a:rPr lang="pl-PL" smtClean="0"/>
              <a:pPr/>
              <a:t>2017-09-27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98F65-BFBF-41CC-9778-BD1C0E6C8A6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386094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3B9EC-D1D9-44C3-AF5C-974F20010E9E}" type="datetimeFigureOut">
              <a:rPr lang="pl-PL" smtClean="0"/>
              <a:pPr/>
              <a:t>2017-09-27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98F65-BFBF-41CC-9778-BD1C0E6C8A6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11006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3B9EC-D1D9-44C3-AF5C-974F20010E9E}" type="datetimeFigureOut">
              <a:rPr lang="pl-PL" smtClean="0"/>
              <a:pPr/>
              <a:t>2017-09-27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98F65-BFBF-41CC-9778-BD1C0E6C8A6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475232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783B9EC-D1D9-44C3-AF5C-974F20010E9E}" type="datetimeFigureOut">
              <a:rPr lang="pl-PL" smtClean="0"/>
              <a:pPr/>
              <a:t>2017-09-27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3798F65-BFBF-41CC-9778-BD1C0E6C8A68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609630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98415" y="1472615"/>
            <a:ext cx="9755187" cy="1946088"/>
          </a:xfrm>
        </p:spPr>
        <p:txBody>
          <a:bodyPr>
            <a:normAutofit/>
          </a:bodyPr>
          <a:lstStyle/>
          <a:p>
            <a:pPr algn="r"/>
            <a:r>
              <a:rPr lang="pl-PL" sz="2800" b="1" i="1" dirty="0">
                <a:latin typeface="Aharoni" panose="02010803020104030203" pitchFamily="2" charset="-79"/>
                <a:cs typeface="Aharoni" panose="02010803020104030203" pitchFamily="2" charset="-79"/>
              </a:rPr>
              <a:t>WYKWALIFIKOWANI, AKTYWNI, KOMUNIKATYWNI – ABSOLWENCI UKW</a:t>
            </a:r>
            <a:endParaRPr lang="pl-PL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99216" y="3418703"/>
            <a:ext cx="9755187" cy="955589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pl-PL" sz="30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Wymiana dobrych praktyk </a:t>
            </a:r>
          </a:p>
          <a:p>
            <a:pPr algn="r"/>
            <a:r>
              <a:rPr lang="pl-PL" sz="3000" b="1" smtClean="0">
                <a:latin typeface="Aharoni" panose="02010803020104030203" pitchFamily="2" charset="-79"/>
                <a:cs typeface="Aharoni" panose="02010803020104030203" pitchFamily="2" charset="-79"/>
              </a:rPr>
              <a:t>4-7.10.2017</a:t>
            </a:r>
            <a:r>
              <a:rPr lang="pl-PL" sz="1500" b="1" smtClean="0">
                <a:latin typeface="Aharoni" panose="02010803020104030203" pitchFamily="2" charset="-79"/>
                <a:cs typeface="Aharoni" panose="02010803020104030203" pitchFamily="2" charset="-79"/>
              </a:rPr>
              <a:t>r</a:t>
            </a:r>
            <a:r>
              <a:rPr lang="pl-PL" sz="30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. </a:t>
            </a:r>
            <a:endParaRPr lang="pl-PL" sz="3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" name="Obraz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0669" y="288082"/>
            <a:ext cx="1456949" cy="1304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Obraz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11549" y="4532669"/>
            <a:ext cx="8055389" cy="1155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 descr="Znalezione obrazy dla zapytania wydzia&amp;lstrok; pedagogiki i psychologii uk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1339" y="925157"/>
            <a:ext cx="1731637" cy="1226372"/>
          </a:xfrm>
          <a:prstGeom prst="rect">
            <a:avLst/>
          </a:prstGeom>
          <a:noFill/>
        </p:spPr>
      </p:pic>
      <p:pic>
        <p:nvPicPr>
          <p:cNvPr id="9220" name="Picture 4" descr="Znalezione obrazy dla zapytania Wydzia&amp;lstrok; matematyki fizyki UK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12300" y="774552"/>
            <a:ext cx="1349187" cy="13877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53408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pl-PL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Serdecznie zapraszamy</a:t>
            </a:r>
            <a:endParaRPr lang="pl-PL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97280" y="2809102"/>
            <a:ext cx="10058400" cy="3059991"/>
          </a:xfrm>
        </p:spPr>
        <p:txBody>
          <a:bodyPr>
            <a:normAutofit/>
          </a:bodyPr>
          <a:lstStyle/>
          <a:p>
            <a:pPr algn="ctr"/>
            <a:r>
              <a:rPr lang="pl-PL" b="1" dirty="0" smtClean="0"/>
              <a:t>na spotkania </a:t>
            </a:r>
            <a:r>
              <a:rPr lang="pl-PL" b="1" dirty="0"/>
              <a:t>poświęcone wymianie dobrych praktyk </a:t>
            </a:r>
            <a:endParaRPr lang="pl-PL" b="1" dirty="0" smtClean="0"/>
          </a:p>
          <a:p>
            <a:pPr algn="ctr"/>
            <a:r>
              <a:rPr lang="pl-PL" b="1" dirty="0" smtClean="0"/>
              <a:t>w </a:t>
            </a:r>
            <a:r>
              <a:rPr lang="pl-PL" b="1" dirty="0"/>
              <a:t>ramach projektu: </a:t>
            </a:r>
            <a:r>
              <a:rPr lang="pl-PL" b="1" dirty="0">
                <a:solidFill>
                  <a:srgbClr val="0070C0"/>
                </a:solidFill>
              </a:rPr>
              <a:t>„</a:t>
            </a:r>
            <a:r>
              <a:rPr lang="pl-PL" b="1" i="1" dirty="0">
                <a:solidFill>
                  <a:srgbClr val="0070C0"/>
                </a:solidFill>
              </a:rPr>
              <a:t>WYKWALIFIKOWANI, AKTYWNI, KOMUNIKATYWNI – ABSOLWENCI UKW”</a:t>
            </a:r>
            <a:r>
              <a:rPr lang="pl-PL" b="1" i="1" dirty="0"/>
              <a:t>, </a:t>
            </a:r>
            <a:endParaRPr lang="pl-PL" b="1" i="1" dirty="0" smtClean="0"/>
          </a:p>
          <a:p>
            <a:pPr algn="ctr"/>
            <a:r>
              <a:rPr lang="pl-PL" b="1" dirty="0" smtClean="0"/>
              <a:t>które </a:t>
            </a:r>
            <a:r>
              <a:rPr lang="pl-PL" b="1" dirty="0"/>
              <a:t>odbywać się </a:t>
            </a:r>
            <a:r>
              <a:rPr lang="pl-PL" b="1" dirty="0" smtClean="0"/>
              <a:t>będą </a:t>
            </a:r>
            <a:r>
              <a:rPr lang="pl-PL" b="1" dirty="0"/>
              <a:t>w dniach </a:t>
            </a:r>
            <a:r>
              <a:rPr lang="pl-PL" b="1" dirty="0" smtClean="0">
                <a:solidFill>
                  <a:srgbClr val="0070C0"/>
                </a:solidFill>
              </a:rPr>
              <a:t>4-7 </a:t>
            </a:r>
            <a:r>
              <a:rPr lang="pl-PL" b="1" dirty="0">
                <a:solidFill>
                  <a:srgbClr val="0070C0"/>
                </a:solidFill>
              </a:rPr>
              <a:t>października </a:t>
            </a:r>
            <a:r>
              <a:rPr lang="pl-PL" b="1" dirty="0" smtClean="0">
                <a:solidFill>
                  <a:srgbClr val="0070C0"/>
                </a:solidFill>
              </a:rPr>
              <a:t>2017 </a:t>
            </a:r>
          </a:p>
          <a:p>
            <a:pPr algn="ctr"/>
            <a:r>
              <a:rPr lang="pl-PL" b="1" dirty="0" smtClean="0"/>
              <a:t>w </a:t>
            </a:r>
            <a:r>
              <a:rPr lang="pl-PL" b="1" dirty="0"/>
              <a:t>godzinach 9.00-16.00 </a:t>
            </a:r>
            <a:endParaRPr lang="pl-PL" b="1" dirty="0" smtClean="0"/>
          </a:p>
          <a:p>
            <a:pPr algn="ctr"/>
            <a:r>
              <a:rPr lang="pl-PL" b="1" dirty="0" smtClean="0"/>
              <a:t>w </a:t>
            </a:r>
            <a:r>
              <a:rPr lang="pl-PL" b="1" dirty="0"/>
              <a:t>sali konferencyjnej </a:t>
            </a:r>
            <a:r>
              <a:rPr lang="pl-PL" b="1" dirty="0" smtClean="0"/>
              <a:t>Biblioteki </a:t>
            </a:r>
            <a:endParaRPr lang="pl-PL" dirty="0"/>
          </a:p>
        </p:txBody>
      </p:sp>
    </p:spTree>
    <p:extLst>
      <p:ext uri="{BB962C8B-B14F-4D97-AF65-F5344CB8AC3E}">
        <p14:creationId xmlns="" xmlns:p14="http://schemas.microsoft.com/office/powerpoint/2010/main" val="1654253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pl-PL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Cele spotkania</a:t>
            </a:r>
            <a:endParaRPr lang="pl-PL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rabicPeriod"/>
            </a:pPr>
            <a:r>
              <a:rPr lang="pl-PL" sz="3000" b="1" i="1" dirty="0">
                <a:solidFill>
                  <a:srgbClr val="0070C0"/>
                </a:solidFill>
              </a:rPr>
              <a:t>P</a:t>
            </a:r>
            <a:r>
              <a:rPr lang="pl-PL" sz="3000" b="1" i="1" dirty="0" smtClean="0">
                <a:solidFill>
                  <a:srgbClr val="0070C0"/>
                </a:solidFill>
              </a:rPr>
              <a:t>rezentacja, </a:t>
            </a:r>
            <a:r>
              <a:rPr lang="pl-PL" sz="3000" b="1" i="1" dirty="0">
                <a:solidFill>
                  <a:srgbClr val="0070C0"/>
                </a:solidFill>
              </a:rPr>
              <a:t>wypracowanych w </a:t>
            </a:r>
            <a:r>
              <a:rPr lang="pl-PL" sz="3000" b="1" i="1" dirty="0" smtClean="0">
                <a:solidFill>
                  <a:srgbClr val="0070C0"/>
                </a:solidFill>
              </a:rPr>
              <a:t>studenckich interdyscyplinarnych </a:t>
            </a:r>
            <a:r>
              <a:rPr lang="pl-PL" sz="3000" b="1" i="1" dirty="0">
                <a:solidFill>
                  <a:srgbClr val="0070C0"/>
                </a:solidFill>
              </a:rPr>
              <a:t>zespołach projektowych, rozwiązań postawionych przed </a:t>
            </a:r>
            <a:r>
              <a:rPr lang="pl-PL" sz="3000" b="1" i="1" dirty="0" smtClean="0">
                <a:solidFill>
                  <a:srgbClr val="0070C0"/>
                </a:solidFill>
              </a:rPr>
              <a:t>uczestnikami Projektu </a:t>
            </a:r>
            <a:r>
              <a:rPr lang="pl-PL" sz="3000" b="1" i="1" dirty="0">
                <a:solidFill>
                  <a:srgbClr val="0070C0"/>
                </a:solidFill>
              </a:rPr>
              <a:t>praktycznych </a:t>
            </a:r>
            <a:r>
              <a:rPr lang="pl-PL" sz="3000" b="1" i="1" dirty="0" smtClean="0">
                <a:solidFill>
                  <a:srgbClr val="0070C0"/>
                </a:solidFill>
              </a:rPr>
              <a:t>problemów 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3000" b="1" i="1" dirty="0" smtClean="0">
                <a:solidFill>
                  <a:srgbClr val="0070C0"/>
                </a:solidFill>
              </a:rPr>
              <a:t>Wymiana doświadczeń między studentami i studentami, opiekunami </a:t>
            </a:r>
            <a:r>
              <a:rPr lang="pl-PL" sz="3000" b="1" i="1" dirty="0">
                <a:solidFill>
                  <a:srgbClr val="0070C0"/>
                </a:solidFill>
              </a:rPr>
              <a:t>ścieżek </a:t>
            </a:r>
            <a:r>
              <a:rPr lang="pl-PL" sz="3000" b="1" i="1" dirty="0" smtClean="0">
                <a:solidFill>
                  <a:srgbClr val="0070C0"/>
                </a:solidFill>
              </a:rPr>
              <a:t>oraz przedstawicielami </a:t>
            </a:r>
            <a:r>
              <a:rPr lang="pl-PL" sz="3000" b="1" i="1" dirty="0">
                <a:solidFill>
                  <a:srgbClr val="0070C0"/>
                </a:solidFill>
              </a:rPr>
              <a:t>pracodawców, </a:t>
            </a:r>
            <a:r>
              <a:rPr lang="pl-PL" sz="3000" b="1" i="1" dirty="0" smtClean="0">
                <a:solidFill>
                  <a:srgbClr val="0070C0"/>
                </a:solidFill>
              </a:rPr>
              <a:t/>
            </a:r>
            <a:br>
              <a:rPr lang="pl-PL" sz="3000" b="1" i="1" dirty="0" smtClean="0">
                <a:solidFill>
                  <a:srgbClr val="0070C0"/>
                </a:solidFill>
              </a:rPr>
            </a:br>
            <a:r>
              <a:rPr lang="pl-PL" sz="3000" b="1" i="1" dirty="0" smtClean="0">
                <a:solidFill>
                  <a:srgbClr val="0070C0"/>
                </a:solidFill>
              </a:rPr>
              <a:t>którzy w </a:t>
            </a:r>
            <a:r>
              <a:rPr lang="pl-PL" sz="3000" b="1" i="1" dirty="0">
                <a:solidFill>
                  <a:srgbClr val="0070C0"/>
                </a:solidFill>
              </a:rPr>
              <a:t>przedsiębiorstwach i instytucjach wspierali </a:t>
            </a:r>
            <a:r>
              <a:rPr lang="pl-PL" sz="3000" b="1" i="1" dirty="0" smtClean="0">
                <a:solidFill>
                  <a:srgbClr val="0070C0"/>
                </a:solidFill>
              </a:rPr>
              <a:t>uczestników Projektu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3000" b="1" i="1" dirty="0" smtClean="0">
                <a:solidFill>
                  <a:srgbClr val="0070C0"/>
                </a:solidFill>
              </a:rPr>
              <a:t>Ewaluacja </a:t>
            </a:r>
            <a:r>
              <a:rPr lang="pl-PL" sz="3000" b="1" i="1" dirty="0">
                <a:solidFill>
                  <a:srgbClr val="0070C0"/>
                </a:solidFill>
              </a:rPr>
              <a:t>zrealizowanych </a:t>
            </a:r>
            <a:r>
              <a:rPr lang="pl-PL" sz="3000" b="1" i="1" dirty="0" smtClean="0">
                <a:solidFill>
                  <a:srgbClr val="0070C0"/>
                </a:solidFill>
              </a:rPr>
              <a:t>działań z </a:t>
            </a:r>
            <a:r>
              <a:rPr lang="pl-PL" sz="3000" b="1" i="1" dirty="0">
                <a:solidFill>
                  <a:srgbClr val="0070C0"/>
                </a:solidFill>
              </a:rPr>
              <a:t>zaproszonymi przedstawicielami potencjalnych </a:t>
            </a:r>
            <a:r>
              <a:rPr lang="pl-PL" sz="3000" b="1" i="1" dirty="0" smtClean="0">
                <a:solidFill>
                  <a:srgbClr val="0070C0"/>
                </a:solidFill>
              </a:rPr>
              <a:t>pracodawców</a:t>
            </a:r>
            <a:endParaRPr lang="pl-PL" sz="3000" i="1" dirty="0">
              <a:solidFill>
                <a:srgbClr val="0070C0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l-PL" sz="3000" dirty="0"/>
          </a:p>
        </p:txBody>
      </p:sp>
    </p:spTree>
    <p:extLst>
      <p:ext uri="{BB962C8B-B14F-4D97-AF65-F5344CB8AC3E}">
        <p14:creationId xmlns="" xmlns:p14="http://schemas.microsoft.com/office/powerpoint/2010/main" val="1624948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pl-PL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Ramowy program spotkania </a:t>
            </a:r>
            <a:br>
              <a:rPr lang="pl-PL" b="1" dirty="0" smtClean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pl-PL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4 - 6 </a:t>
            </a:r>
            <a:r>
              <a:rPr lang="pl-PL" sz="32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października </a:t>
            </a:r>
            <a:r>
              <a:rPr lang="pl-PL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2017</a:t>
            </a:r>
            <a:endParaRPr lang="pl-PL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pl-PL" dirty="0" smtClean="0"/>
              <a:t>8.30-9.00 -      rejestracja </a:t>
            </a:r>
            <a:r>
              <a:rPr lang="pl-PL" dirty="0"/>
              <a:t>uczestników</a:t>
            </a:r>
          </a:p>
          <a:p>
            <a:pPr lvl="0"/>
            <a:r>
              <a:rPr lang="pl-PL" dirty="0"/>
              <a:t>9.00-9.30 </a:t>
            </a:r>
            <a:r>
              <a:rPr lang="pl-PL" dirty="0" smtClean="0"/>
              <a:t>-      przywitanie </a:t>
            </a:r>
            <a:r>
              <a:rPr lang="pl-PL" dirty="0"/>
              <a:t>uczestników oraz przedstawienie przez tutorów założeń projektu</a:t>
            </a:r>
          </a:p>
          <a:p>
            <a:pPr lvl="0"/>
            <a:r>
              <a:rPr lang="pl-PL" dirty="0"/>
              <a:t>9.30-11.30 - </a:t>
            </a:r>
            <a:r>
              <a:rPr lang="pl-PL" dirty="0" smtClean="0"/>
              <a:t>   prezentacja </a:t>
            </a:r>
            <a:r>
              <a:rPr lang="pl-PL" dirty="0"/>
              <a:t>projektów / pytania i dyskusje prezentowanych projektów</a:t>
            </a:r>
          </a:p>
          <a:p>
            <a:pPr lvl="0"/>
            <a:r>
              <a:rPr lang="pl-PL" dirty="0"/>
              <a:t>11.30-12.00 - </a:t>
            </a:r>
            <a:r>
              <a:rPr lang="pl-PL" dirty="0" smtClean="0"/>
              <a:t> przerwa </a:t>
            </a:r>
            <a:r>
              <a:rPr lang="pl-PL" dirty="0"/>
              <a:t>kawowa</a:t>
            </a:r>
          </a:p>
          <a:p>
            <a:pPr lvl="0"/>
            <a:r>
              <a:rPr lang="pl-PL" dirty="0"/>
              <a:t>12.00-13.00 - </a:t>
            </a:r>
            <a:r>
              <a:rPr lang="pl-PL" dirty="0" smtClean="0"/>
              <a:t> wystąpienie </a:t>
            </a:r>
            <a:r>
              <a:rPr lang="pl-PL" dirty="0"/>
              <a:t>przedstawicieli pracodawców (4 os.)</a:t>
            </a:r>
          </a:p>
          <a:p>
            <a:pPr lvl="0"/>
            <a:r>
              <a:rPr lang="pl-PL" dirty="0"/>
              <a:t>13.00-15.30  -  prezentacja projektów / pytania i dyskusje prezentowanych projektów</a:t>
            </a:r>
          </a:p>
          <a:p>
            <a:pPr lvl="0"/>
            <a:r>
              <a:rPr lang="pl-PL" dirty="0"/>
              <a:t>15.30-16.00 - </a:t>
            </a:r>
            <a:r>
              <a:rPr lang="pl-PL" dirty="0" smtClean="0"/>
              <a:t>  podsumowanie </a:t>
            </a:r>
            <a:r>
              <a:rPr lang="pl-PL" dirty="0"/>
              <a:t>i zakończenie </a:t>
            </a:r>
          </a:p>
          <a:p>
            <a:r>
              <a:rPr lang="pl-PL" dirty="0"/>
              <a:t>Równolegle panele dyskusyjne dot. wymiany dobrych praktyk w obszarach tematycznych związanych z prezentowanymi projektami i ich praktycznym zastosowaniem </a:t>
            </a:r>
            <a:r>
              <a:rPr lang="pl-PL" dirty="0" smtClean="0"/>
              <a:t>– sala </a:t>
            </a:r>
            <a:r>
              <a:rPr lang="pl-PL" dirty="0"/>
              <a:t>nr </a:t>
            </a:r>
            <a:r>
              <a:rPr lang="pl-PL" dirty="0" smtClean="0"/>
              <a:t>238</a:t>
            </a:r>
            <a:endParaRPr lang="pl-PL" dirty="0"/>
          </a:p>
        </p:txBody>
      </p:sp>
    </p:spTree>
    <p:extLst>
      <p:ext uri="{BB962C8B-B14F-4D97-AF65-F5344CB8AC3E}">
        <p14:creationId xmlns="" xmlns:p14="http://schemas.microsoft.com/office/powerpoint/2010/main" val="3940122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pl-PL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Ramowy program spotkania 7.10.2016</a:t>
            </a:r>
            <a:endParaRPr lang="pl-PL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b="1" dirty="0" smtClean="0"/>
              <a:t>sala 238 w Bibliotece UKW</a:t>
            </a:r>
            <a:endParaRPr lang="pl-PL" dirty="0"/>
          </a:p>
          <a:p>
            <a:pPr lvl="0"/>
            <a:r>
              <a:rPr lang="pl-PL" dirty="0"/>
              <a:t>8.30-9.00 - </a:t>
            </a:r>
            <a:r>
              <a:rPr lang="pl-PL" dirty="0" smtClean="0"/>
              <a:t>    rejestracja </a:t>
            </a:r>
            <a:r>
              <a:rPr lang="pl-PL" dirty="0"/>
              <a:t>uczestników</a:t>
            </a:r>
          </a:p>
          <a:p>
            <a:pPr lvl="0"/>
            <a:r>
              <a:rPr lang="pl-PL" dirty="0"/>
              <a:t>9.00-9.30 - </a:t>
            </a:r>
            <a:r>
              <a:rPr lang="pl-PL" dirty="0" smtClean="0"/>
              <a:t>    podsumowanie </a:t>
            </a:r>
            <a:r>
              <a:rPr lang="pl-PL" dirty="0"/>
              <a:t>przez tutorów prezentowanych rozwiązań projektowych</a:t>
            </a:r>
          </a:p>
          <a:p>
            <a:pPr lvl="0"/>
            <a:r>
              <a:rPr lang="pl-PL" dirty="0"/>
              <a:t>9.30-10.30 </a:t>
            </a:r>
            <a:r>
              <a:rPr lang="pl-PL" dirty="0" smtClean="0"/>
              <a:t>-   panel </a:t>
            </a:r>
            <a:r>
              <a:rPr lang="pl-PL" dirty="0"/>
              <a:t>dyskusyjny z pracodawcami/przedstawicielami pracodawców dotyczący konfrontacji treści proponowanych rozwiązań z realiami rynkowymi</a:t>
            </a:r>
          </a:p>
          <a:p>
            <a:pPr lvl="0"/>
            <a:r>
              <a:rPr lang="pl-PL" dirty="0"/>
              <a:t>10.30-11.30 - przerwa kawowa</a:t>
            </a:r>
          </a:p>
          <a:p>
            <a:pPr lvl="0"/>
            <a:r>
              <a:rPr lang="pl-PL" dirty="0" smtClean="0"/>
              <a:t>11.30-14.30 - opracowanie </a:t>
            </a:r>
            <a:r>
              <a:rPr lang="pl-PL" dirty="0"/>
              <a:t>raportu z wymiany dobrych praktyk</a:t>
            </a:r>
          </a:p>
          <a:p>
            <a:pPr lvl="0"/>
            <a:r>
              <a:rPr lang="pl-PL" dirty="0" smtClean="0"/>
              <a:t>14.30-16.00 </a:t>
            </a:r>
            <a:r>
              <a:rPr lang="pl-PL" dirty="0"/>
              <a:t>- podsumowanie i zakończenie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="" xmlns:p14="http://schemas.microsoft.com/office/powerpoint/2010/main" val="1146418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31786" y="0"/>
            <a:ext cx="10058400" cy="1450757"/>
          </a:xfrm>
        </p:spPr>
        <p:txBody>
          <a:bodyPr/>
          <a:lstStyle/>
          <a:p>
            <a:r>
              <a:rPr lang="pl-PL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Zaproszenie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373911"/>
          </a:xfrm>
        </p:spPr>
        <p:txBody>
          <a:bodyPr>
            <a:normAutofit fontScale="92500"/>
          </a:bodyPr>
          <a:lstStyle/>
          <a:p>
            <a:r>
              <a:rPr lang="pl-PL" sz="3000" dirty="0" smtClean="0"/>
              <a:t>Serdecznie zapraszamy </a:t>
            </a:r>
            <a:r>
              <a:rPr lang="pl-PL" sz="3000" b="1" dirty="0" smtClean="0"/>
              <a:t>studentki i studentów </a:t>
            </a:r>
            <a:r>
              <a:rPr lang="pl-PL" sz="3000" dirty="0" smtClean="0"/>
              <a:t>oraz </a:t>
            </a:r>
            <a:r>
              <a:rPr lang="pl-PL" sz="3000" b="1" dirty="0" smtClean="0"/>
              <a:t>nauczycieli akademickich Instytutu Pedagogiki </a:t>
            </a:r>
            <a:r>
              <a:rPr lang="pl-PL" sz="3000" dirty="0" smtClean="0"/>
              <a:t> oraz Instytutu Mechaniki </a:t>
            </a:r>
            <a:br>
              <a:rPr lang="pl-PL" sz="3000" dirty="0" smtClean="0"/>
            </a:br>
            <a:r>
              <a:rPr lang="pl-PL" sz="3000" dirty="0" smtClean="0"/>
              <a:t>i Informatyki Stosowanej na prezentacje.</a:t>
            </a:r>
          </a:p>
          <a:p>
            <a:r>
              <a:rPr lang="pl-PL" dirty="0" smtClean="0"/>
              <a:t>Studentki i studenci realizujący interdyscyplinarne przedsięwzięcia w projekcie WAKA oraz ich tutorzy zapraszają wszystkich zainteresowanych a w szczególności: </a:t>
            </a:r>
          </a:p>
          <a:p>
            <a:r>
              <a:rPr lang="pl-PL" dirty="0" smtClean="0"/>
              <a:t>- </a:t>
            </a:r>
            <a:r>
              <a:rPr lang="pl-PL" spc="-60" dirty="0" smtClean="0">
                <a:solidFill>
                  <a:srgbClr val="0070C0"/>
                </a:solidFill>
              </a:rPr>
              <a:t>nauczycieli akademickich prowadzących zajęcia ze studentkami i studentami biorącymi udział w Projekcie</a:t>
            </a:r>
            <a:r>
              <a:rPr lang="pl-PL" dirty="0" smtClean="0">
                <a:solidFill>
                  <a:srgbClr val="0070C0"/>
                </a:solidFill>
              </a:rPr>
              <a:t>,</a:t>
            </a:r>
          </a:p>
          <a:p>
            <a:r>
              <a:rPr lang="pl-PL" dirty="0" smtClean="0">
                <a:solidFill>
                  <a:srgbClr val="0070C0"/>
                </a:solidFill>
              </a:rPr>
              <a:t>-</a:t>
            </a:r>
            <a:r>
              <a:rPr lang="pl-PL" spc="-70" dirty="0" smtClean="0">
                <a:solidFill>
                  <a:srgbClr val="0070C0"/>
                </a:solidFill>
              </a:rPr>
              <a:t> studentki i studentów </a:t>
            </a:r>
            <a:r>
              <a:rPr lang="pl-PL" b="1" spc="-70" dirty="0" smtClean="0">
                <a:solidFill>
                  <a:srgbClr val="0070C0"/>
                </a:solidFill>
              </a:rPr>
              <a:t>III roku </a:t>
            </a:r>
            <a:r>
              <a:rPr lang="pl-PL" spc="-70" dirty="0" smtClean="0">
                <a:solidFill>
                  <a:srgbClr val="0070C0"/>
                </a:solidFill>
              </a:rPr>
              <a:t>kierunków: pedagogika,  praca socjalna, pedagogika wczesnoszkolna, logopedia</a:t>
            </a:r>
            <a:r>
              <a:rPr lang="pl-PL" dirty="0" smtClean="0">
                <a:solidFill>
                  <a:srgbClr val="0070C0"/>
                </a:solidFill>
              </a:rPr>
              <a:t/>
            </a:r>
            <a:br>
              <a:rPr lang="pl-PL" dirty="0" smtClean="0">
                <a:solidFill>
                  <a:srgbClr val="0070C0"/>
                </a:solidFill>
              </a:rPr>
            </a:br>
            <a:r>
              <a:rPr lang="pl-PL" dirty="0" smtClean="0">
                <a:solidFill>
                  <a:srgbClr val="0070C0"/>
                </a:solidFill>
              </a:rPr>
              <a:t>  oraz studentki i studentów </a:t>
            </a:r>
            <a:r>
              <a:rPr lang="pl-PL" b="1" dirty="0" smtClean="0">
                <a:solidFill>
                  <a:srgbClr val="0070C0"/>
                </a:solidFill>
              </a:rPr>
              <a:t>II roku </a:t>
            </a:r>
            <a:r>
              <a:rPr lang="pl-PL" dirty="0" smtClean="0">
                <a:solidFill>
                  <a:srgbClr val="0070C0"/>
                </a:solidFill>
              </a:rPr>
              <a:t>pedagogiki – </a:t>
            </a:r>
            <a:r>
              <a:rPr lang="pl-PL" b="1" dirty="0" smtClean="0">
                <a:solidFill>
                  <a:srgbClr val="0070C0"/>
                </a:solidFill>
              </a:rPr>
              <a:t>studia drugiego stopnia </a:t>
            </a:r>
          </a:p>
          <a:p>
            <a:r>
              <a:rPr lang="pl-PL" dirty="0" smtClean="0">
                <a:solidFill>
                  <a:srgbClr val="0070C0"/>
                </a:solidFill>
              </a:rPr>
              <a:t>- studentki i studentów </a:t>
            </a:r>
            <a:r>
              <a:rPr lang="pl-PL" b="1" dirty="0" smtClean="0">
                <a:solidFill>
                  <a:srgbClr val="0070C0"/>
                </a:solidFill>
              </a:rPr>
              <a:t>III roku</a:t>
            </a:r>
            <a:r>
              <a:rPr lang="pl-PL" dirty="0" smtClean="0">
                <a:solidFill>
                  <a:srgbClr val="0070C0"/>
                </a:solidFill>
              </a:rPr>
              <a:t> kierunków: informatyka, mechatronika</a:t>
            </a:r>
          </a:p>
          <a:p>
            <a:endParaRPr lang="pl-PL" dirty="0" smtClean="0"/>
          </a:p>
          <a:p>
            <a:pPr lvl="1">
              <a:spcBef>
                <a:spcPts val="0"/>
              </a:spcBef>
            </a:pPr>
            <a:r>
              <a:rPr lang="pl-PL" b="1" dirty="0" smtClean="0"/>
              <a:t>(którzy będą brali udział w III edycji Projektu; możecie Państwo brać udział we wybranych częściach spotkań)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kcja">
  <a:themeElements>
    <a:clrScheme name="Retrospekcj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kcj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63</TotalTime>
  <Words>227</Words>
  <Application>Microsoft Office PowerPoint</Application>
  <PresentationFormat>Niestandardowy</PresentationFormat>
  <Paragraphs>38</Paragraphs>
  <Slides>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7" baseType="lpstr">
      <vt:lpstr>Retrospekcja</vt:lpstr>
      <vt:lpstr>WYKWALIFIKOWANI, AKTYWNI, KOMUNIKATYWNI – ABSOLWENCI UKW</vt:lpstr>
      <vt:lpstr>Serdecznie zapraszamy</vt:lpstr>
      <vt:lpstr>Cele spotkania</vt:lpstr>
      <vt:lpstr>Ramowy program spotkania  4 - 6 października 2017</vt:lpstr>
      <vt:lpstr>Ramowy program spotkania 7.10.2016</vt:lpstr>
      <vt:lpstr>Zaproszenie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WYKWALIFIKOWANI, AKTYWNI, KOMUNIKATYWNI – ABSOLWENCI UKW</dc:title>
  <dc:creator>oem</dc:creator>
  <cp:lastModifiedBy>Anna</cp:lastModifiedBy>
  <cp:revision>12</cp:revision>
  <dcterms:created xsi:type="dcterms:W3CDTF">2016-10-03T11:00:35Z</dcterms:created>
  <dcterms:modified xsi:type="dcterms:W3CDTF">2017-09-27T11:24:24Z</dcterms:modified>
</cp:coreProperties>
</file>