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3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973294-6C9A-41B5-BC59-760E3C6ABF84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3323D0-81D2-4A90-8ACB-34CC66FBA07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2918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736E93-83B5-4DE8-A546-FB6293E7326E}" type="slidenum">
              <a:rPr lang="pl-PL" alt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73739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8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7C92C8-4710-4465-BA95-877BA8869E4F}" type="slidenum">
              <a:rPr lang="pl-PL" alt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417402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92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ADBC43-4AAC-40E0-B7D1-CDBF93BD7664}" type="slidenum">
              <a:rPr lang="pl-PL" alt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4078175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10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10679F-B99A-4121-AD52-20E458AA9B32}" type="slidenum">
              <a:rPr lang="pl-PL" altLang="pl-P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4076829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4D973-1C23-44E0-8B7B-F60DA364B68E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8BA8-3214-4501-84CC-D89F51743DB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E2AE-1E91-48F2-B3F0-130B0B03DD4F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5050C-243F-46E0-8444-8E6D645B4C1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4D5D2-155B-4217-AAA3-FB47F7E9A698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21751-7C36-4216-9960-48BDBBA1D2E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5A0F3-DFE6-45BB-A189-7FC66E4BF4E7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6A310-B688-4A19-A309-C4FCC1EB0D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4CA8E-C96E-47A1-869A-070755EEC596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1E163-8F60-49DC-8680-8A873443A8C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A0461-C558-41B1-8001-AC63D88FFA7B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41D74-C563-43FA-B57A-20D6D96AC98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223C1-EACB-4EC8-8733-169564799835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624B9-7098-430F-926F-AC2C661BD62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50570-4243-417F-9876-A90111D95FEB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DC6D-89C2-451F-A3D9-06A9FDC854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99BFD-EF06-48FC-9AF4-935D08F3B2B4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EB962-2D03-4022-8DEF-D240F922305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A128-3885-4384-BD7F-403A94E76B65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42AF9-8AFD-44E3-8E40-4C5AB4F117E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461B-245F-4DFB-A0E1-2D0B9B04E5FD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32D0B-6F1C-47CD-9F99-31E1D12EE8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C7EA99B-31FA-4299-BF67-16C5FB921A11}" type="datetimeFigureOut">
              <a:rPr lang="pl-PL"/>
              <a:pPr>
                <a:defRPr/>
              </a:pPr>
              <a:t>2019-06-14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BEE7DE-7242-4C37-B595-ACB878D234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11"/>
          <p:cNvSpPr txBox="1">
            <a:spLocks noChangeArrowheads="1"/>
          </p:cNvSpPr>
          <p:nvPr/>
        </p:nvSpPr>
        <p:spPr bwMode="auto">
          <a:xfrm>
            <a:off x="449263" y="2636838"/>
            <a:ext cx="8245475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>
              <a:lnSpc>
                <a:spcPct val="115000"/>
              </a:lnSpc>
            </a:pPr>
            <a:r>
              <a:rPr lang="pl-PL" altLang="pl-PL" sz="1400" b="1">
                <a:latin typeface="Calibri" pitchFamily="34" charset="0"/>
                <a:cs typeface="Calibri" pitchFamily="34" charset="0"/>
              </a:rPr>
              <a:t> 1. Tytuł Grantu</a:t>
            </a:r>
            <a:br>
              <a:rPr lang="pl-PL" altLang="pl-PL" sz="1400" b="1">
                <a:latin typeface="Calibri" pitchFamily="34" charset="0"/>
                <a:cs typeface="Calibri" pitchFamily="34" charset="0"/>
              </a:rPr>
            </a:br>
            <a:endParaRPr lang="pl-PL" altLang="pl-PL" sz="1400" b="1">
              <a:latin typeface="Calibri" pitchFamily="34" charset="0"/>
              <a:cs typeface="Calibri" pitchFamily="34" charset="0"/>
            </a:endParaRPr>
          </a:p>
          <a:p>
            <a:pPr marL="6350">
              <a:lnSpc>
                <a:spcPct val="115000"/>
              </a:lnSpc>
            </a:pPr>
            <a:r>
              <a:rPr lang="pl-PL" altLang="pl-PL" sz="1400" b="1">
                <a:latin typeface="Calibri" pitchFamily="34" charset="0"/>
                <a:cs typeface="Calibri" pitchFamily="34" charset="0"/>
              </a:rPr>
              <a:t>2. Grantobiorcy</a:t>
            </a:r>
            <a:br>
              <a:rPr lang="pl-PL" altLang="pl-PL" sz="1400" b="1">
                <a:latin typeface="Calibri" pitchFamily="34" charset="0"/>
                <a:cs typeface="Calibri" pitchFamily="34" charset="0"/>
              </a:rPr>
            </a:br>
            <a:endParaRPr lang="pl-PL" altLang="pl-PL" sz="1400" b="1">
              <a:latin typeface="Calibri" pitchFamily="34" charset="0"/>
              <a:cs typeface="Calibri" pitchFamily="34" charset="0"/>
            </a:endParaRPr>
          </a:p>
          <a:p>
            <a:pPr marL="6350">
              <a:lnSpc>
                <a:spcPct val="115000"/>
              </a:lnSpc>
            </a:pPr>
            <a:r>
              <a:rPr lang="pl-PL" altLang="pl-PL" sz="1400" b="1">
                <a:latin typeface="Calibri" pitchFamily="34" charset="0"/>
                <a:cs typeface="Calibri" pitchFamily="34" charset="0"/>
              </a:rPr>
              <a:t>3. Wartość dofinasowania</a:t>
            </a:r>
          </a:p>
          <a:p>
            <a:pPr marL="6350" algn="ctr">
              <a:lnSpc>
                <a:spcPct val="115000"/>
              </a:lnSpc>
            </a:pPr>
            <a:endParaRPr lang="pl-PL" altLang="pl-PL" sz="1400" b="1">
              <a:latin typeface="Calibri" pitchFamily="34" charset="0"/>
              <a:cs typeface="Calibri" pitchFamily="34" charset="0"/>
            </a:endParaRPr>
          </a:p>
          <a:p>
            <a:pPr marL="6350">
              <a:lnSpc>
                <a:spcPct val="115000"/>
              </a:lnSpc>
            </a:pPr>
            <a:r>
              <a:rPr lang="pl-PL" altLang="pl-PL" sz="1400" b="1">
                <a:latin typeface="Calibri" pitchFamily="34" charset="0"/>
                <a:cs typeface="Calibri" pitchFamily="34" charset="0"/>
              </a:rPr>
              <a:t>4. Okres realizacji</a:t>
            </a:r>
          </a:p>
        </p:txBody>
      </p:sp>
      <p:sp>
        <p:nvSpPr>
          <p:cNvPr id="2054" name="object 11"/>
          <p:cNvSpPr txBox="1">
            <a:spLocks noChangeArrowheads="1"/>
          </p:cNvSpPr>
          <p:nvPr/>
        </p:nvSpPr>
        <p:spPr bwMode="auto">
          <a:xfrm>
            <a:off x="107950" y="6592888"/>
            <a:ext cx="8928100" cy="17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 algn="ctr">
              <a:lnSpc>
                <a:spcPct val="115000"/>
              </a:lnSpc>
            </a:pPr>
            <a:r>
              <a:rPr lang="pl-PL" altLang="pl-PL" sz="100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Projekt współfinansowany przez Ministerstwo Nauki i Szkolnictwa Wyższego z programu "Inkubator Innowacyjności2.0" z Europejskiego Funduszu Rozwoju Regionalnego</a:t>
            </a:r>
          </a:p>
        </p:txBody>
      </p:sp>
      <p:pic>
        <p:nvPicPr>
          <p:cNvPr id="205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88" y="1333500"/>
            <a:ext cx="108743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12" descr="C:\Users\DELL-PC\Desktop\pobran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563" y="188913"/>
            <a:ext cx="10715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pole tekstowe 1"/>
          <p:cNvSpPr txBox="1">
            <a:spLocks noChangeArrowheads="1"/>
          </p:cNvSpPr>
          <p:nvPr/>
        </p:nvSpPr>
        <p:spPr bwMode="auto">
          <a:xfrm>
            <a:off x="6022975" y="188913"/>
            <a:ext cx="287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altLang="pl-PL" sz="1400">
                <a:latin typeface="Times New Roman" pitchFamily="18" charset="0"/>
                <a:cs typeface="Times New Roman" pitchFamily="18" charset="0"/>
              </a:rPr>
              <a:t>Załącznik nr 4 do Regulaminu</a:t>
            </a:r>
          </a:p>
        </p:txBody>
      </p:sp>
      <p:pic>
        <p:nvPicPr>
          <p:cNvPr id="13" name="Obraz 12" descr="clip_image00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65" y="5676265"/>
            <a:ext cx="5753735" cy="819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ject 11"/>
          <p:cNvSpPr txBox="1">
            <a:spLocks noChangeArrowheads="1"/>
          </p:cNvSpPr>
          <p:nvPr/>
        </p:nvSpPr>
        <p:spPr bwMode="auto">
          <a:xfrm>
            <a:off x="309563" y="333375"/>
            <a:ext cx="824547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l-PL" altLang="pl-PL" sz="15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pl-PL" altLang="pl-PL" sz="1400" b="1" dirty="0">
                <a:latin typeface="Calibri" pitchFamily="34" charset="0"/>
                <a:cs typeface="Calibri" pitchFamily="34" charset="0"/>
              </a:rPr>
              <a:t>5. </a:t>
            </a:r>
            <a:r>
              <a:rPr lang="pl-PL" altLang="pl-PL" sz="1400" b="1" dirty="0" smtClean="0">
                <a:latin typeface="Calibri" pitchFamily="34" charset="0"/>
                <a:cs typeface="Calibri" pitchFamily="34" charset="0"/>
              </a:rPr>
              <a:t>Innowacyjność rozwiązania - Planowane </a:t>
            </a:r>
            <a:r>
              <a:rPr lang="pl-PL" altLang="pl-PL" sz="1400" b="1" dirty="0">
                <a:latin typeface="Calibri" pitchFamily="34" charset="0"/>
                <a:cs typeface="Calibri" pitchFamily="34" charset="0"/>
              </a:rPr>
              <a:t>przedsięwzięcie </a:t>
            </a:r>
            <a:endParaRPr lang="pl-PL" altLang="pl-PL" sz="1400" dirty="0">
              <a:latin typeface="Calibri" pitchFamily="34" charset="0"/>
            </a:endParaRPr>
          </a:p>
        </p:txBody>
      </p:sp>
      <p:sp>
        <p:nvSpPr>
          <p:cNvPr id="3078" name="object 11"/>
          <p:cNvSpPr txBox="1">
            <a:spLocks noChangeArrowheads="1"/>
          </p:cNvSpPr>
          <p:nvPr/>
        </p:nvSpPr>
        <p:spPr bwMode="auto">
          <a:xfrm>
            <a:off x="198438" y="6527800"/>
            <a:ext cx="8694737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 algn="ctr">
              <a:lnSpc>
                <a:spcPct val="115000"/>
              </a:lnSpc>
            </a:pPr>
            <a:r>
              <a:rPr lang="pl-PL" altLang="pl-PL" sz="100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Projekt współfinansowany przez Ministerstwo Nauki i Szkolnictwa Wyższego z programu "Inkubator Innowacyjności 2.0" z Europejskiego Funduszu Rozwoju Regionalnego</a:t>
            </a:r>
          </a:p>
        </p:txBody>
      </p:sp>
      <p:pic>
        <p:nvPicPr>
          <p:cNvPr id="9" name="Obraz 8" descr="clip_image0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65" y="5676265"/>
            <a:ext cx="5753735" cy="819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object 11"/>
          <p:cNvSpPr txBox="1">
            <a:spLocks noChangeArrowheads="1"/>
          </p:cNvSpPr>
          <p:nvPr/>
        </p:nvSpPr>
        <p:spPr bwMode="auto">
          <a:xfrm>
            <a:off x="309563" y="260350"/>
            <a:ext cx="82454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altLang="pl-PL" sz="1400" b="1" dirty="0" smtClean="0">
                <a:latin typeface="+mn-lt"/>
              </a:rPr>
              <a:t>6. Powiązania z sektorem przemysłu i plan komercjalizacji</a:t>
            </a:r>
          </a:p>
        </p:txBody>
      </p:sp>
      <p:pic>
        <p:nvPicPr>
          <p:cNvPr id="2" name="Obraz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1025" y="5661025"/>
            <a:ext cx="243681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object 11"/>
          <p:cNvSpPr txBox="1">
            <a:spLocks noChangeArrowheads="1"/>
          </p:cNvSpPr>
          <p:nvPr/>
        </p:nvSpPr>
        <p:spPr bwMode="auto">
          <a:xfrm>
            <a:off x="254000" y="6605588"/>
            <a:ext cx="8715375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 algn="ctr">
              <a:lnSpc>
                <a:spcPct val="115000"/>
              </a:lnSpc>
            </a:pPr>
            <a:r>
              <a:rPr lang="pl-PL" altLang="pl-PL" sz="100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Projekt współfinansowany przez Ministerstwo Nauki i Szkolnictwa Wyższego z programu "Inkubator Innowacyjności2.0" z Europejskiego Funduszu Rozwoju Regionalnego</a:t>
            </a:r>
          </a:p>
        </p:txBody>
      </p:sp>
      <p:pic>
        <p:nvPicPr>
          <p:cNvPr id="4103" name="Obraz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5816600"/>
            <a:ext cx="152717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Obraz 7" descr="II2.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175" y="5783263"/>
            <a:ext cx="141922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 descr="clip_image00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65" y="5676265"/>
            <a:ext cx="5753735" cy="819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06388" y="230188"/>
            <a:ext cx="8245475" cy="2301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500" spc="-3" dirty="0">
                <a:latin typeface="+mn-lt"/>
                <a:cs typeface="Calibri"/>
              </a:rPr>
              <a:t> </a:t>
            </a:r>
            <a:r>
              <a:rPr lang="pl-PL" sz="1400" b="1" dirty="0">
                <a:latin typeface="+mn-lt"/>
              </a:rPr>
              <a:t>7. Harmonogram rzeczowo - finansowy </a:t>
            </a:r>
          </a:p>
        </p:txBody>
      </p:sp>
      <p:pic>
        <p:nvPicPr>
          <p:cNvPr id="5124" name="Obraz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7688" y="5746750"/>
            <a:ext cx="24368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object 11"/>
          <p:cNvSpPr txBox="1">
            <a:spLocks noChangeArrowheads="1"/>
          </p:cNvSpPr>
          <p:nvPr/>
        </p:nvSpPr>
        <p:spPr bwMode="auto">
          <a:xfrm>
            <a:off x="309563" y="6542088"/>
            <a:ext cx="8670925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350" algn="ctr">
              <a:lnSpc>
                <a:spcPct val="115000"/>
              </a:lnSpc>
            </a:pPr>
            <a:r>
              <a:rPr lang="pl-PL" altLang="pl-PL" sz="1000">
                <a:solidFill>
                  <a:srgbClr val="7F7F7F"/>
                </a:solidFill>
                <a:latin typeface="Calibri" pitchFamily="34" charset="0"/>
                <a:cs typeface="Calibri" pitchFamily="34" charset="0"/>
              </a:rPr>
              <a:t>Projekt współfinansowany przez Ministerstwo Nauki i Szkolnictwa Wyższego z programu "Inkubator Innowacyjności 2.0" z Europejskiego Funduszu Rozwoju Regionalnego</a:t>
            </a:r>
          </a:p>
        </p:txBody>
      </p:sp>
      <p:pic>
        <p:nvPicPr>
          <p:cNvPr id="5127" name="Obraz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7350" y="5735638"/>
            <a:ext cx="15271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Obraz 7" descr="II2.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175" y="5783263"/>
            <a:ext cx="141922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az 8" descr="clip_image00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65" y="5676265"/>
            <a:ext cx="5753735" cy="819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116</Words>
  <Application>Microsoft Office PowerPoint</Application>
  <PresentationFormat>Pokaz na ekranie (4:3)</PresentationFormat>
  <Paragraphs>17</Paragraphs>
  <Slides>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Małgorzata Denkiewicz-Kuczewska</dc:creator>
  <cp:lastModifiedBy>KOsmialowska</cp:lastModifiedBy>
  <cp:revision>9</cp:revision>
  <dcterms:created xsi:type="dcterms:W3CDTF">2017-03-02T14:31:40Z</dcterms:created>
  <dcterms:modified xsi:type="dcterms:W3CDTF">2019-06-14T12:30:08Z</dcterms:modified>
</cp:coreProperties>
</file>